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739" y="3364683"/>
            <a:ext cx="1948418" cy="135421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r>
              <a:rPr lang="et-EE" sz="1100" b="1" dirty="0">
                <a:solidFill>
                  <a:srgbClr val="FF0000"/>
                </a:solidFill>
                <a:latin typeface="Roboto"/>
              </a:rPr>
              <a:t>ENAM EI OLE VAJA NOTARISSE MINNA EGA MAKSTA NOTARITASU, SEST UUS HÜPOTEEGI TAGATISKOKKULLEPE VÕIB OLLA DIGITAALSELT ALLKIRJASTATUD VORMIS</a:t>
            </a:r>
          </a:p>
          <a:p>
            <a:pPr algn="r"/>
            <a:endParaRPr sz="1100" b="1" dirty="0">
              <a:solidFill>
                <a:srgbClr val="FF0000"/>
              </a:solidFill>
              <a:latin typeface="Roboto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351783" y="4325860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0" y="912061"/>
                </a:moveTo>
                <a:lnTo>
                  <a:pt x="722048" y="912061"/>
                </a:lnTo>
                <a:cubicBezTo>
                  <a:pt x="1246754" y="912061"/>
                  <a:pt x="1641711" y="524705"/>
                  <a:pt x="1641711" y="0"/>
                </a:cubicBezTo>
                <a:lnTo>
                  <a:pt x="912061" y="0"/>
                </a:lnTo>
                <a:cubicBezTo>
                  <a:pt x="912061" y="104941"/>
                  <a:pt x="826989" y="182411"/>
                  <a:pt x="722048" y="182412"/>
                </a:cubicBezTo>
                <a:lnTo>
                  <a:pt x="0" y="182412"/>
                </a:lnTo>
                <a:lnTo>
                  <a:pt x="0" y="912061"/>
                </a:lnTo>
                <a:close/>
              </a:path>
            </a:pathLst>
          </a:custGeom>
          <a:noFill/>
          <a:ln w="11400">
            <a:solidFill>
              <a:srgbClr val="E5575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2527661" y="4508273"/>
            <a:ext cx="1824122" cy="1516302"/>
          </a:xfrm>
          <a:custGeom>
            <a:avLst/>
            <a:gdLst/>
            <a:ahLst/>
            <a:cxnLst/>
            <a:rect l="0" t="0" r="0" b="0"/>
            <a:pathLst>
              <a:path w="1824122" h="1516302">
                <a:moveTo>
                  <a:pt x="1824122" y="0"/>
                </a:moveTo>
                <a:lnTo>
                  <a:pt x="1102074" y="0"/>
                </a:lnTo>
                <a:cubicBezTo>
                  <a:pt x="577368" y="0"/>
                  <a:pt x="182411" y="387355"/>
                  <a:pt x="182411" y="912061"/>
                </a:cubicBezTo>
                <a:lnTo>
                  <a:pt x="0" y="912061"/>
                </a:lnTo>
                <a:lnTo>
                  <a:pt x="547236" y="1516302"/>
                </a:lnTo>
                <a:lnTo>
                  <a:pt x="1094473" y="912061"/>
                </a:lnTo>
                <a:lnTo>
                  <a:pt x="912061" y="912061"/>
                </a:lnTo>
                <a:cubicBezTo>
                  <a:pt x="912061" y="807120"/>
                  <a:pt x="997133" y="729649"/>
                  <a:pt x="1102074" y="729649"/>
                </a:cubicBezTo>
                <a:lnTo>
                  <a:pt x="1824122" y="729649"/>
                </a:lnTo>
                <a:lnTo>
                  <a:pt x="1824122" y="0"/>
                </a:lnTo>
                <a:close/>
              </a:path>
            </a:pathLst>
          </a:custGeom>
          <a:noFill/>
          <a:ln w="11400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4351783" y="3413799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0" y="0"/>
                </a:moveTo>
                <a:lnTo>
                  <a:pt x="722048" y="0"/>
                </a:lnTo>
                <a:cubicBezTo>
                  <a:pt x="1246754" y="0"/>
                  <a:pt x="1641711" y="387355"/>
                  <a:pt x="1641711" y="912061"/>
                </a:cubicBezTo>
                <a:lnTo>
                  <a:pt x="912061" y="912061"/>
                </a:lnTo>
                <a:cubicBezTo>
                  <a:pt x="912061" y="807120"/>
                  <a:pt x="826989" y="729649"/>
                  <a:pt x="722048" y="729649"/>
                </a:cubicBezTo>
                <a:lnTo>
                  <a:pt x="0" y="729649"/>
                </a:lnTo>
                <a:lnTo>
                  <a:pt x="0" y="0"/>
                </a:lnTo>
                <a:close/>
              </a:path>
            </a:pathLst>
          </a:custGeom>
          <a:noFill/>
          <a:ln w="11400">
            <a:solidFill>
              <a:srgbClr val="DE58A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2710073" y="3231387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1641711" y="912061"/>
                </a:moveTo>
                <a:lnTo>
                  <a:pt x="919662" y="912061"/>
                </a:lnTo>
                <a:cubicBezTo>
                  <a:pt x="394956" y="912061"/>
                  <a:pt x="0" y="524705"/>
                  <a:pt x="0" y="0"/>
                </a:cubicBezTo>
                <a:lnTo>
                  <a:pt x="729649" y="0"/>
                </a:lnTo>
                <a:cubicBezTo>
                  <a:pt x="729649" y="104941"/>
                  <a:pt x="814722" y="182411"/>
                  <a:pt x="919662" y="182412"/>
                </a:cubicBezTo>
                <a:lnTo>
                  <a:pt x="1641711" y="182412"/>
                </a:lnTo>
                <a:lnTo>
                  <a:pt x="1641711" y="912061"/>
                </a:lnTo>
                <a:close/>
              </a:path>
            </a:pathLst>
          </a:custGeom>
          <a:noFill/>
          <a:ln w="11400">
            <a:solidFill>
              <a:srgbClr val="7F64E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710073" y="2319325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1641711" y="0"/>
                </a:moveTo>
                <a:lnTo>
                  <a:pt x="919662" y="0"/>
                </a:lnTo>
                <a:cubicBezTo>
                  <a:pt x="394956" y="0"/>
                  <a:pt x="0" y="387355"/>
                  <a:pt x="0" y="912061"/>
                </a:cubicBezTo>
                <a:lnTo>
                  <a:pt x="729649" y="912061"/>
                </a:lnTo>
                <a:cubicBezTo>
                  <a:pt x="729649" y="807120"/>
                  <a:pt x="814722" y="729649"/>
                  <a:pt x="919662" y="729649"/>
                </a:cubicBezTo>
                <a:lnTo>
                  <a:pt x="1641711" y="729649"/>
                </a:lnTo>
                <a:lnTo>
                  <a:pt x="1641711" y="0"/>
                </a:lnTo>
                <a:close/>
              </a:path>
            </a:pathLst>
          </a:custGeom>
          <a:noFill/>
          <a:ln w="11400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4351783" y="2136913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0" y="912061"/>
                </a:moveTo>
                <a:lnTo>
                  <a:pt x="722048" y="912061"/>
                </a:lnTo>
                <a:cubicBezTo>
                  <a:pt x="1246754" y="912061"/>
                  <a:pt x="1641711" y="524705"/>
                  <a:pt x="1641711" y="0"/>
                </a:cubicBezTo>
                <a:lnTo>
                  <a:pt x="912061" y="0"/>
                </a:lnTo>
                <a:cubicBezTo>
                  <a:pt x="912061" y="104941"/>
                  <a:pt x="826989" y="182411"/>
                  <a:pt x="722048" y="182412"/>
                </a:cubicBezTo>
                <a:lnTo>
                  <a:pt x="0" y="182412"/>
                </a:lnTo>
                <a:lnTo>
                  <a:pt x="0" y="912061"/>
                </a:lnTo>
                <a:close/>
              </a:path>
            </a:pathLst>
          </a:custGeom>
          <a:noFill/>
          <a:ln w="11400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351783" y="1224852"/>
            <a:ext cx="1641711" cy="912061"/>
          </a:xfrm>
          <a:custGeom>
            <a:avLst/>
            <a:gdLst/>
            <a:ahLst/>
            <a:cxnLst/>
            <a:rect l="0" t="0" r="0" b="0"/>
            <a:pathLst>
              <a:path w="1641711" h="912061">
                <a:moveTo>
                  <a:pt x="0" y="0"/>
                </a:moveTo>
                <a:lnTo>
                  <a:pt x="722048" y="0"/>
                </a:lnTo>
                <a:cubicBezTo>
                  <a:pt x="1246754" y="0"/>
                  <a:pt x="1641711" y="387355"/>
                  <a:pt x="1641711" y="912061"/>
                </a:cubicBezTo>
                <a:lnTo>
                  <a:pt x="912061" y="912061"/>
                </a:lnTo>
                <a:cubicBezTo>
                  <a:pt x="912061" y="807120"/>
                  <a:pt x="826989" y="729649"/>
                  <a:pt x="722048" y="729649"/>
                </a:cubicBezTo>
                <a:lnTo>
                  <a:pt x="0" y="729649"/>
                </a:lnTo>
                <a:lnTo>
                  <a:pt x="0" y="0"/>
                </a:lnTo>
                <a:close/>
              </a:path>
            </a:pathLst>
          </a:custGeom>
          <a:noFill/>
          <a:ln w="11400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2710073" y="1224852"/>
            <a:ext cx="1641710" cy="729649"/>
          </a:xfrm>
          <a:custGeom>
            <a:avLst/>
            <a:gdLst/>
            <a:ahLst/>
            <a:cxnLst/>
            <a:rect l="0" t="0" r="0" b="0"/>
            <a:pathLst>
              <a:path w="1641710" h="729649">
                <a:moveTo>
                  <a:pt x="1641710" y="0"/>
                </a:moveTo>
                <a:lnTo>
                  <a:pt x="0" y="0"/>
                </a:lnTo>
                <a:lnTo>
                  <a:pt x="0" y="729649"/>
                </a:lnTo>
                <a:lnTo>
                  <a:pt x="1641710" y="729649"/>
                </a:lnTo>
                <a:lnTo>
                  <a:pt x="1641710" y="0"/>
                </a:lnTo>
                <a:close/>
              </a:path>
            </a:pathLst>
          </a:custGeom>
          <a:noFill/>
          <a:ln w="11400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03042" y="2436801"/>
            <a:ext cx="2077492" cy="3385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et-EE" sz="1100" b="0" dirty="0">
                <a:solidFill>
                  <a:srgbClr val="92BD39"/>
                </a:solidFill>
                <a:latin typeface="Roboto"/>
              </a:rPr>
              <a:t>UUS PANK TEEB LAENUOTSUSE</a:t>
            </a:r>
          </a:p>
          <a:p>
            <a:pPr algn="l"/>
            <a:r>
              <a:rPr lang="et-EE" sz="1100" dirty="0">
                <a:solidFill>
                  <a:srgbClr val="92BD39"/>
                </a:solidFill>
                <a:latin typeface="Roboto"/>
              </a:rPr>
              <a:t>JA SÕLMIN PANGAGA LEPINGU</a:t>
            </a:r>
            <a:endParaRPr sz="1100" b="0" dirty="0">
              <a:solidFill>
                <a:srgbClr val="92BD39"/>
              </a:solidFill>
              <a:latin typeface="Roboto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944623" y="2456135"/>
            <a:ext cx="446530" cy="446530"/>
          </a:xfrm>
          <a:custGeom>
            <a:avLst/>
            <a:gdLst/>
            <a:ahLst/>
            <a:cxnLst/>
            <a:rect l="0" t="0" r="0" b="0"/>
            <a:pathLst>
              <a:path w="446530" h="446530">
                <a:moveTo>
                  <a:pt x="0" y="0"/>
                </a:moveTo>
                <a:moveTo>
                  <a:pt x="294519" y="104507"/>
                </a:moveTo>
                <a:lnTo>
                  <a:pt x="316447" y="129208"/>
                </a:lnTo>
                <a:cubicBezTo>
                  <a:pt x="318098" y="131416"/>
                  <a:pt x="320626" y="132797"/>
                  <a:pt x="323376" y="132994"/>
                </a:cubicBezTo>
                <a:cubicBezTo>
                  <a:pt x="326125" y="133191"/>
                  <a:pt x="328825" y="132184"/>
                  <a:pt x="330774" y="130234"/>
                </a:cubicBezTo>
                <a:lnTo>
                  <a:pt x="389526" y="76005"/>
                </a:lnTo>
                <a:moveTo>
                  <a:pt x="294519" y="218514"/>
                </a:moveTo>
                <a:lnTo>
                  <a:pt x="316447" y="243216"/>
                </a:lnTo>
                <a:cubicBezTo>
                  <a:pt x="318098" y="245423"/>
                  <a:pt x="320626" y="246805"/>
                  <a:pt x="323376" y="247002"/>
                </a:cubicBezTo>
                <a:cubicBezTo>
                  <a:pt x="326125" y="247198"/>
                  <a:pt x="328825" y="246191"/>
                  <a:pt x="330774" y="244242"/>
                </a:cubicBezTo>
                <a:lnTo>
                  <a:pt x="389526" y="190012"/>
                </a:lnTo>
                <a:moveTo>
                  <a:pt x="446530" y="324655"/>
                </a:moveTo>
                <a:cubicBezTo>
                  <a:pt x="446528" y="329694"/>
                  <a:pt x="444526" y="334527"/>
                  <a:pt x="440962" y="338089"/>
                </a:cubicBezTo>
                <a:lnTo>
                  <a:pt x="338089" y="440962"/>
                </a:lnTo>
                <a:cubicBezTo>
                  <a:pt x="334527" y="444526"/>
                  <a:pt x="329694" y="446528"/>
                  <a:pt x="324655" y="446530"/>
                </a:cubicBezTo>
                <a:lnTo>
                  <a:pt x="28501" y="446530"/>
                </a:lnTo>
                <a:cubicBezTo>
                  <a:pt x="18007" y="446530"/>
                  <a:pt x="9500" y="438022"/>
                  <a:pt x="9500" y="427528"/>
                </a:cubicBezTo>
                <a:lnTo>
                  <a:pt x="9500" y="28501"/>
                </a:lnTo>
                <a:cubicBezTo>
                  <a:pt x="9500" y="18007"/>
                  <a:pt x="18007" y="9500"/>
                  <a:pt x="28501" y="9500"/>
                </a:cubicBezTo>
                <a:lnTo>
                  <a:pt x="427528" y="9500"/>
                </a:lnTo>
                <a:cubicBezTo>
                  <a:pt x="438022" y="9500"/>
                  <a:pt x="446530" y="18007"/>
                  <a:pt x="446530" y="28501"/>
                </a:cubicBezTo>
                <a:close/>
                <a:moveTo>
                  <a:pt x="332522" y="444819"/>
                </a:moveTo>
                <a:lnTo>
                  <a:pt x="332522" y="351523"/>
                </a:lnTo>
                <a:cubicBezTo>
                  <a:pt x="332522" y="341029"/>
                  <a:pt x="341029" y="332522"/>
                  <a:pt x="351523" y="332522"/>
                </a:cubicBezTo>
                <a:lnTo>
                  <a:pt x="444819" y="332522"/>
                </a:lnTo>
                <a:moveTo>
                  <a:pt x="66504" y="313521"/>
                </a:moveTo>
                <a:lnTo>
                  <a:pt x="218514" y="313521"/>
                </a:lnTo>
                <a:moveTo>
                  <a:pt x="66504" y="370524"/>
                </a:moveTo>
                <a:lnTo>
                  <a:pt x="218514" y="370524"/>
                </a:lnTo>
                <a:moveTo>
                  <a:pt x="161510" y="256517"/>
                </a:moveTo>
                <a:lnTo>
                  <a:pt x="161510" y="114007"/>
                </a:lnTo>
                <a:lnTo>
                  <a:pt x="80261" y="73382"/>
                </a:lnTo>
                <a:cubicBezTo>
                  <a:pt x="77316" y="71907"/>
                  <a:pt x="73816" y="72062"/>
                  <a:pt x="71014" y="73792"/>
                </a:cubicBezTo>
                <a:cubicBezTo>
                  <a:pt x="68211" y="75523"/>
                  <a:pt x="66504" y="78582"/>
                  <a:pt x="66504" y="81876"/>
                </a:cubicBezTo>
                <a:lnTo>
                  <a:pt x="66504" y="247016"/>
                </a:lnTo>
                <a:cubicBezTo>
                  <a:pt x="66504" y="252263"/>
                  <a:pt x="70758" y="256517"/>
                  <a:pt x="76005" y="256517"/>
                </a:cubicBezTo>
                <a:close/>
                <a:moveTo>
                  <a:pt x="161510" y="256517"/>
                </a:moveTo>
                <a:lnTo>
                  <a:pt x="228015" y="256517"/>
                </a:lnTo>
                <a:cubicBezTo>
                  <a:pt x="233262" y="256517"/>
                  <a:pt x="237515" y="252263"/>
                  <a:pt x="237515" y="247016"/>
                </a:cubicBezTo>
                <a:lnTo>
                  <a:pt x="237515" y="152010"/>
                </a:lnTo>
                <a:cubicBezTo>
                  <a:pt x="237515" y="146763"/>
                  <a:pt x="233262" y="142509"/>
                  <a:pt x="228015" y="142509"/>
                </a:cubicBezTo>
                <a:lnTo>
                  <a:pt x="161510" y="142509"/>
                </a:lnTo>
                <a:moveTo>
                  <a:pt x="66504" y="142509"/>
                </a:moveTo>
                <a:lnTo>
                  <a:pt x="114007" y="142509"/>
                </a:lnTo>
                <a:moveTo>
                  <a:pt x="66504" y="180512"/>
                </a:moveTo>
                <a:lnTo>
                  <a:pt x="114007" y="180512"/>
                </a:lnTo>
                <a:moveTo>
                  <a:pt x="161510" y="114007"/>
                </a:moveTo>
                <a:lnTo>
                  <a:pt x="161510" y="66504"/>
                </a:lnTo>
                <a:moveTo>
                  <a:pt x="218514" y="142509"/>
                </a:moveTo>
                <a:lnTo>
                  <a:pt x="218514" y="95006"/>
                </a:lnTo>
                <a:moveTo>
                  <a:pt x="161510" y="180512"/>
                </a:moveTo>
                <a:lnTo>
                  <a:pt x="190012" y="180512"/>
                </a:lnTo>
                <a:moveTo>
                  <a:pt x="161510" y="218514"/>
                </a:moveTo>
                <a:lnTo>
                  <a:pt x="190012" y="218514"/>
                </a:lnTo>
              </a:path>
            </a:pathLst>
          </a:custGeom>
          <a:noFill/>
          <a:ln w="11400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3312413" y="2465626"/>
            <a:ext cx="437029" cy="437038"/>
          </a:xfrm>
          <a:custGeom>
            <a:avLst/>
            <a:gdLst/>
            <a:ahLst/>
            <a:cxnLst/>
            <a:rect l="0" t="0" r="0" b="0"/>
            <a:pathLst>
              <a:path w="437029" h="437038">
                <a:moveTo>
                  <a:pt x="152010" y="437038"/>
                </a:moveTo>
                <a:lnTo>
                  <a:pt x="19001" y="437038"/>
                </a:lnTo>
                <a:cubicBezTo>
                  <a:pt x="8507" y="437038"/>
                  <a:pt x="0" y="428531"/>
                  <a:pt x="0" y="418037"/>
                </a:cubicBezTo>
                <a:lnTo>
                  <a:pt x="0" y="19010"/>
                </a:lnTo>
                <a:cubicBezTo>
                  <a:pt x="0" y="8516"/>
                  <a:pt x="8507" y="9"/>
                  <a:pt x="19001" y="9"/>
                </a:cubicBezTo>
                <a:lnTo>
                  <a:pt x="271585" y="9"/>
                </a:lnTo>
                <a:cubicBezTo>
                  <a:pt x="276618" y="0"/>
                  <a:pt x="281450" y="1988"/>
                  <a:pt x="285019" y="5538"/>
                </a:cubicBezTo>
                <a:lnTo>
                  <a:pt x="355456" y="76014"/>
                </a:lnTo>
                <a:cubicBezTo>
                  <a:pt x="359020" y="79576"/>
                  <a:pt x="361023" y="84408"/>
                  <a:pt x="361024" y="89448"/>
                </a:cubicBezTo>
                <a:lnTo>
                  <a:pt x="361024" y="133017"/>
                </a:lnTo>
                <a:moveTo>
                  <a:pt x="228015" y="437019"/>
                </a:moveTo>
                <a:lnTo>
                  <a:pt x="437029" y="437019"/>
                </a:lnTo>
                <a:moveTo>
                  <a:pt x="399026" y="342032"/>
                </a:moveTo>
                <a:lnTo>
                  <a:pt x="361024" y="342032"/>
                </a:lnTo>
                <a:lnTo>
                  <a:pt x="361024" y="275299"/>
                </a:lnTo>
                <a:cubicBezTo>
                  <a:pt x="377381" y="263031"/>
                  <a:pt x="384053" y="241672"/>
                  <a:pt x="377587" y="222275"/>
                </a:cubicBezTo>
                <a:cubicBezTo>
                  <a:pt x="371122" y="202877"/>
                  <a:pt x="352969" y="189793"/>
                  <a:pt x="332522" y="189793"/>
                </a:cubicBezTo>
                <a:cubicBezTo>
                  <a:pt x="312075" y="189793"/>
                  <a:pt x="293922" y="202877"/>
                  <a:pt x="287456" y="222275"/>
                </a:cubicBezTo>
                <a:cubicBezTo>
                  <a:pt x="280991" y="241672"/>
                  <a:pt x="287662" y="263031"/>
                  <a:pt x="304020" y="275299"/>
                </a:cubicBezTo>
                <a:lnTo>
                  <a:pt x="304020" y="342032"/>
                </a:lnTo>
                <a:lnTo>
                  <a:pt x="266017" y="342032"/>
                </a:lnTo>
                <a:cubicBezTo>
                  <a:pt x="245029" y="342032"/>
                  <a:pt x="228015" y="359046"/>
                  <a:pt x="228015" y="380034"/>
                </a:cubicBezTo>
                <a:lnTo>
                  <a:pt x="228015" y="399035"/>
                </a:lnTo>
                <a:lnTo>
                  <a:pt x="437029" y="399035"/>
                </a:lnTo>
                <a:lnTo>
                  <a:pt x="437029" y="380034"/>
                </a:lnTo>
                <a:cubicBezTo>
                  <a:pt x="437029" y="359046"/>
                  <a:pt x="420015" y="342032"/>
                  <a:pt x="399026" y="342032"/>
                </a:cubicBezTo>
                <a:close/>
              </a:path>
            </a:pathLst>
          </a:custGeom>
          <a:noFill/>
          <a:ln w="11400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073402" y="2293071"/>
            <a:ext cx="2064668" cy="677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r>
              <a:rPr lang="et-EE" sz="1100" b="0" dirty="0">
                <a:solidFill>
                  <a:srgbClr val="1EABDA"/>
                </a:solidFill>
                <a:latin typeface="Roboto"/>
              </a:rPr>
              <a:t>ESITAN TAOTLUSE UUELE</a:t>
            </a:r>
          </a:p>
          <a:p>
            <a:r>
              <a:rPr lang="et-EE" sz="1100" b="0" dirty="0">
                <a:solidFill>
                  <a:srgbClr val="1EABDA"/>
                </a:solidFill>
                <a:latin typeface="Roboto"/>
              </a:rPr>
              <a:t>PANGALE JA LASEN ELUASEME</a:t>
            </a:r>
          </a:p>
          <a:p>
            <a:r>
              <a:rPr lang="et-EE" sz="1100" b="0" dirty="0">
                <a:solidFill>
                  <a:srgbClr val="1EABDA"/>
                </a:solidFill>
                <a:latin typeface="Roboto"/>
              </a:rPr>
              <a:t>UUESTI HINNATA</a:t>
            </a:r>
          </a:p>
          <a:p>
            <a:pPr algn="ctr"/>
            <a:endParaRPr sz="1100" b="0" dirty="0">
              <a:solidFill>
                <a:srgbClr val="1EABDA"/>
              </a:solidFill>
              <a:latin typeface="Roboto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73125" y="3560109"/>
            <a:ext cx="402968" cy="437029"/>
          </a:xfrm>
          <a:custGeom>
            <a:avLst/>
            <a:gdLst/>
            <a:ahLst/>
            <a:cxnLst/>
            <a:rect l="0" t="0" r="0" b="0"/>
            <a:pathLst>
              <a:path w="402968" h="437029">
                <a:moveTo>
                  <a:pt x="114007" y="437029"/>
                </a:moveTo>
                <a:lnTo>
                  <a:pt x="38002" y="437029"/>
                </a:lnTo>
                <a:cubicBezTo>
                  <a:pt x="17014" y="437029"/>
                  <a:pt x="0" y="420015"/>
                  <a:pt x="0" y="399026"/>
                </a:cubicBezTo>
                <a:lnTo>
                  <a:pt x="0" y="38002"/>
                </a:lnTo>
                <a:moveTo>
                  <a:pt x="361024" y="0"/>
                </a:moveTo>
                <a:lnTo>
                  <a:pt x="38002" y="0"/>
                </a:lnTo>
                <a:cubicBezTo>
                  <a:pt x="17014" y="0"/>
                  <a:pt x="0" y="17014"/>
                  <a:pt x="0" y="38002"/>
                </a:cubicBezTo>
                <a:cubicBezTo>
                  <a:pt x="0" y="58990"/>
                  <a:pt x="17014" y="76005"/>
                  <a:pt x="38002" y="76005"/>
                </a:cubicBezTo>
                <a:lnTo>
                  <a:pt x="342023" y="76005"/>
                </a:lnTo>
                <a:cubicBezTo>
                  <a:pt x="352517" y="76005"/>
                  <a:pt x="361024" y="84512"/>
                  <a:pt x="361024" y="95006"/>
                </a:cubicBezTo>
                <a:lnTo>
                  <a:pt x="361024" y="161510"/>
                </a:lnTo>
                <a:moveTo>
                  <a:pt x="342061" y="38002"/>
                </a:moveTo>
                <a:lnTo>
                  <a:pt x="38040" y="38002"/>
                </a:lnTo>
                <a:moveTo>
                  <a:pt x="250816" y="414227"/>
                </a:moveTo>
                <a:lnTo>
                  <a:pt x="171011" y="437029"/>
                </a:lnTo>
                <a:lnTo>
                  <a:pt x="193813" y="357224"/>
                </a:lnTo>
                <a:lnTo>
                  <a:pt x="330223" y="220813"/>
                </a:lnTo>
                <a:cubicBezTo>
                  <a:pt x="345964" y="205072"/>
                  <a:pt x="371485" y="205072"/>
                  <a:pt x="387227" y="220813"/>
                </a:cubicBezTo>
                <a:cubicBezTo>
                  <a:pt x="402968" y="236555"/>
                  <a:pt x="402968" y="262076"/>
                  <a:pt x="387227" y="277817"/>
                </a:cubicBezTo>
                <a:close/>
                <a:moveTo>
                  <a:pt x="313122" y="237914"/>
                </a:moveTo>
                <a:lnTo>
                  <a:pt x="370125" y="294918"/>
                </a:lnTo>
                <a:moveTo>
                  <a:pt x="193813" y="357224"/>
                </a:moveTo>
                <a:lnTo>
                  <a:pt x="250816" y="414227"/>
                </a:lnTo>
              </a:path>
            </a:pathLst>
          </a:custGeom>
          <a:noFill/>
          <a:ln w="11400">
            <a:solidFill>
              <a:srgbClr val="DE58A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079040" y="3048974"/>
            <a:ext cx="2298706" cy="135421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endParaRPr lang="et-EE" sz="1100" b="0" dirty="0">
              <a:solidFill>
                <a:srgbClr val="DE58A9"/>
              </a:solidFill>
              <a:latin typeface="Roboto"/>
            </a:endParaRPr>
          </a:p>
          <a:p>
            <a:pPr algn="l"/>
            <a:endParaRPr lang="et-EE" sz="1100" dirty="0">
              <a:solidFill>
                <a:srgbClr val="DE58A9"/>
              </a:solidFill>
              <a:latin typeface="Roboto"/>
            </a:endParaRPr>
          </a:p>
          <a:p>
            <a:pPr algn="l"/>
            <a:r>
              <a:rPr lang="et-EE" sz="1100" b="0" dirty="0">
                <a:solidFill>
                  <a:srgbClr val="DE58A9"/>
                </a:solidFill>
                <a:latin typeface="Roboto"/>
              </a:rPr>
              <a:t>PANGAD  ESITAVAD </a:t>
            </a:r>
          </a:p>
          <a:p>
            <a:r>
              <a:rPr lang="et-EE" sz="1100" b="0" dirty="0">
                <a:solidFill>
                  <a:srgbClr val="DE58A9"/>
                </a:solidFill>
                <a:latin typeface="Roboto"/>
              </a:rPr>
              <a:t>KINNISTAMISAVALDUSE JA</a:t>
            </a:r>
          </a:p>
          <a:p>
            <a:pPr algn="l"/>
            <a:r>
              <a:rPr lang="et-EE" sz="1100" dirty="0">
                <a:solidFill>
                  <a:srgbClr val="DE58A9"/>
                </a:solidFill>
                <a:latin typeface="Roboto"/>
              </a:rPr>
              <a:t>MINA</a:t>
            </a:r>
            <a:r>
              <a:rPr lang="et-EE" sz="1100" b="0" dirty="0">
                <a:solidFill>
                  <a:srgbClr val="DE58A9"/>
                </a:solidFill>
                <a:latin typeface="Roboto"/>
              </a:rPr>
              <a:t> MAKSAN KINNISTUSRAAMATU</a:t>
            </a:r>
          </a:p>
          <a:p>
            <a:pPr algn="l"/>
            <a:r>
              <a:rPr lang="et-EE" sz="1100" b="0" dirty="0">
                <a:solidFill>
                  <a:srgbClr val="DE58A9"/>
                </a:solidFill>
                <a:latin typeface="Roboto"/>
              </a:rPr>
              <a:t>KANDE MUUTMISE</a:t>
            </a:r>
          </a:p>
          <a:p>
            <a:pPr algn="l"/>
            <a:r>
              <a:rPr lang="et-EE" sz="1100" b="0" dirty="0">
                <a:solidFill>
                  <a:srgbClr val="DE58A9"/>
                </a:solidFill>
                <a:latin typeface="Roboto"/>
              </a:rPr>
              <a:t>RIIGILÕIVU</a:t>
            </a:r>
            <a:endParaRPr sz="1100" b="0" dirty="0">
              <a:solidFill>
                <a:srgbClr val="DE58A9"/>
              </a:solidFill>
              <a:latin typeface="Robot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0739" y="1358705"/>
            <a:ext cx="1830629" cy="50783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r>
              <a:rPr sz="1100" b="0" dirty="0">
                <a:solidFill>
                  <a:srgbClr val="3CC583"/>
                </a:solidFill>
                <a:latin typeface="Roboto"/>
              </a:rPr>
              <a:t>VÕRDLE</a:t>
            </a:r>
            <a:r>
              <a:rPr lang="et-EE" sz="1100" b="0" dirty="0">
                <a:solidFill>
                  <a:srgbClr val="3CC583"/>
                </a:solidFill>
                <a:latin typeface="Roboto"/>
              </a:rPr>
              <a:t>N PANKADE</a:t>
            </a:r>
          </a:p>
          <a:p>
            <a:r>
              <a:rPr lang="et-EE" sz="1100" b="0" dirty="0">
                <a:solidFill>
                  <a:srgbClr val="3CC583"/>
                </a:solidFill>
                <a:latin typeface="Roboto"/>
              </a:rPr>
              <a:t>LAENUTINGIMUSI</a:t>
            </a:r>
            <a:r>
              <a:rPr sz="1100" b="0" dirty="0">
                <a:solidFill>
                  <a:srgbClr val="3CC583"/>
                </a:solidFill>
                <a:latin typeface="Roboto"/>
              </a:rPr>
              <a:t> </a:t>
            </a:r>
            <a:r>
              <a:rPr lang="et-EE" sz="1100" dirty="0">
                <a:solidFill>
                  <a:srgbClr val="3CC583"/>
                </a:solidFill>
                <a:latin typeface="Roboto"/>
              </a:rPr>
              <a:t>OMA</a:t>
            </a:r>
          </a:p>
          <a:p>
            <a:r>
              <a:rPr lang="et-EE" sz="1100" dirty="0">
                <a:solidFill>
                  <a:srgbClr val="3CC583"/>
                </a:solidFill>
                <a:latin typeface="Roboto"/>
              </a:rPr>
              <a:t>KEHTIVA </a:t>
            </a:r>
            <a:r>
              <a:rPr lang="et-EE" sz="1100" b="0" dirty="0">
                <a:solidFill>
                  <a:srgbClr val="3CC583"/>
                </a:solidFill>
                <a:latin typeface="Roboto"/>
              </a:rPr>
              <a:t>LAENULEPINGUGA</a:t>
            </a:r>
            <a:endParaRPr sz="1100" b="0" dirty="0">
              <a:solidFill>
                <a:srgbClr val="3CC583"/>
              </a:solidFill>
              <a:latin typeface="Roboto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221207" y="1413914"/>
            <a:ext cx="437029" cy="351523"/>
          </a:xfrm>
          <a:custGeom>
            <a:avLst/>
            <a:gdLst/>
            <a:ahLst/>
            <a:cxnLst/>
            <a:rect l="0" t="0" r="0" b="0"/>
            <a:pathLst>
              <a:path w="437029" h="351523">
                <a:moveTo>
                  <a:pt x="209014" y="256517"/>
                </a:moveTo>
                <a:lnTo>
                  <a:pt x="133008" y="351523"/>
                </a:lnTo>
                <a:lnTo>
                  <a:pt x="285019" y="351523"/>
                </a:lnTo>
                <a:close/>
                <a:moveTo>
                  <a:pt x="0" y="237515"/>
                </a:moveTo>
                <a:lnTo>
                  <a:pt x="437029" y="237515"/>
                </a:lnTo>
                <a:moveTo>
                  <a:pt x="104431" y="66504"/>
                </a:moveTo>
                <a:cubicBezTo>
                  <a:pt x="104431" y="87492"/>
                  <a:pt x="87416" y="104507"/>
                  <a:pt x="66428" y="104507"/>
                </a:cubicBezTo>
                <a:lnTo>
                  <a:pt x="18925" y="104507"/>
                </a:lnTo>
                <a:lnTo>
                  <a:pt x="18925" y="28501"/>
                </a:lnTo>
                <a:lnTo>
                  <a:pt x="66428" y="28501"/>
                </a:lnTo>
                <a:cubicBezTo>
                  <a:pt x="87416" y="28501"/>
                  <a:pt x="104431" y="45516"/>
                  <a:pt x="104431" y="66504"/>
                </a:cubicBezTo>
                <a:close/>
                <a:moveTo>
                  <a:pt x="104431" y="142509"/>
                </a:moveTo>
                <a:cubicBezTo>
                  <a:pt x="104431" y="163497"/>
                  <a:pt x="87416" y="180512"/>
                  <a:pt x="66428" y="180512"/>
                </a:cubicBezTo>
                <a:lnTo>
                  <a:pt x="18925" y="180512"/>
                </a:lnTo>
                <a:lnTo>
                  <a:pt x="18925" y="104507"/>
                </a:lnTo>
                <a:lnTo>
                  <a:pt x="66428" y="104507"/>
                </a:lnTo>
                <a:cubicBezTo>
                  <a:pt x="87416" y="104507"/>
                  <a:pt x="104431" y="121521"/>
                  <a:pt x="104431" y="142509"/>
                </a:cubicBezTo>
                <a:close/>
                <a:moveTo>
                  <a:pt x="38002" y="9500"/>
                </a:moveTo>
                <a:lnTo>
                  <a:pt x="38002" y="28501"/>
                </a:lnTo>
                <a:moveTo>
                  <a:pt x="57003" y="180512"/>
                </a:moveTo>
                <a:lnTo>
                  <a:pt x="57003" y="199513"/>
                </a:lnTo>
                <a:moveTo>
                  <a:pt x="104431" y="66504"/>
                </a:moveTo>
                <a:cubicBezTo>
                  <a:pt x="104431" y="45516"/>
                  <a:pt x="87416" y="28501"/>
                  <a:pt x="66428" y="28501"/>
                </a:cubicBezTo>
                <a:lnTo>
                  <a:pt x="18925" y="28501"/>
                </a:lnTo>
                <a:lnTo>
                  <a:pt x="18925" y="104507"/>
                </a:lnTo>
                <a:lnTo>
                  <a:pt x="66428" y="104507"/>
                </a:lnTo>
                <a:cubicBezTo>
                  <a:pt x="87416" y="104507"/>
                  <a:pt x="104431" y="87492"/>
                  <a:pt x="104431" y="66504"/>
                </a:cubicBezTo>
                <a:close/>
                <a:moveTo>
                  <a:pt x="104431" y="142509"/>
                </a:moveTo>
                <a:cubicBezTo>
                  <a:pt x="104431" y="121521"/>
                  <a:pt x="87416" y="104507"/>
                  <a:pt x="66428" y="104507"/>
                </a:cubicBezTo>
                <a:lnTo>
                  <a:pt x="18925" y="104507"/>
                </a:lnTo>
                <a:lnTo>
                  <a:pt x="18925" y="180512"/>
                </a:lnTo>
                <a:lnTo>
                  <a:pt x="66428" y="180512"/>
                </a:lnTo>
                <a:cubicBezTo>
                  <a:pt x="87416" y="180512"/>
                  <a:pt x="104431" y="163497"/>
                  <a:pt x="104431" y="142509"/>
                </a:cubicBezTo>
                <a:close/>
                <a:moveTo>
                  <a:pt x="38002" y="28501"/>
                </a:moveTo>
                <a:lnTo>
                  <a:pt x="38002" y="9500"/>
                </a:lnTo>
                <a:moveTo>
                  <a:pt x="57003" y="199513"/>
                </a:moveTo>
                <a:lnTo>
                  <a:pt x="57003" y="180512"/>
                </a:lnTo>
                <a:moveTo>
                  <a:pt x="417952" y="28501"/>
                </a:moveTo>
                <a:lnTo>
                  <a:pt x="377251" y="28501"/>
                </a:lnTo>
                <a:cubicBezTo>
                  <a:pt x="360917" y="28507"/>
                  <a:pt x="346730" y="39740"/>
                  <a:pt x="342977" y="55637"/>
                </a:cubicBezTo>
                <a:cubicBezTo>
                  <a:pt x="339225" y="71533"/>
                  <a:pt x="346892" y="87925"/>
                  <a:pt x="361499" y="95234"/>
                </a:cubicBezTo>
                <a:lnTo>
                  <a:pt x="398551" y="113760"/>
                </a:lnTo>
                <a:cubicBezTo>
                  <a:pt x="413180" y="121059"/>
                  <a:pt x="420866" y="137463"/>
                  <a:pt x="417111" y="153374"/>
                </a:cubicBezTo>
                <a:cubicBezTo>
                  <a:pt x="413356" y="169286"/>
                  <a:pt x="399148" y="180523"/>
                  <a:pt x="382799" y="180512"/>
                </a:cubicBezTo>
                <a:lnTo>
                  <a:pt x="341947" y="180512"/>
                </a:lnTo>
                <a:moveTo>
                  <a:pt x="380025" y="180512"/>
                </a:moveTo>
                <a:lnTo>
                  <a:pt x="380025" y="209014"/>
                </a:lnTo>
                <a:moveTo>
                  <a:pt x="380025" y="0"/>
                </a:moveTo>
                <a:lnTo>
                  <a:pt x="380025" y="28501"/>
                </a:lnTo>
              </a:path>
            </a:pathLst>
          </a:custGeom>
          <a:noFill/>
          <a:ln w="11400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>
            <a:off x="4909193" y="1356045"/>
            <a:ext cx="437029" cy="437029"/>
          </a:xfrm>
          <a:custGeom>
            <a:avLst/>
            <a:gdLst/>
            <a:ahLst/>
            <a:cxnLst/>
            <a:rect l="0" t="0" r="0" b="0"/>
            <a:pathLst>
              <a:path w="437029" h="437029">
                <a:moveTo>
                  <a:pt x="133008" y="437029"/>
                </a:moveTo>
                <a:lnTo>
                  <a:pt x="0" y="437029"/>
                </a:lnTo>
                <a:lnTo>
                  <a:pt x="0" y="171011"/>
                </a:lnTo>
                <a:cubicBezTo>
                  <a:pt x="0" y="160517"/>
                  <a:pt x="8507" y="152010"/>
                  <a:pt x="19001" y="152010"/>
                </a:cubicBezTo>
                <a:lnTo>
                  <a:pt x="114007" y="152010"/>
                </a:lnTo>
                <a:cubicBezTo>
                  <a:pt x="124501" y="152010"/>
                  <a:pt x="133008" y="160517"/>
                  <a:pt x="133008" y="171011"/>
                </a:cubicBezTo>
                <a:close/>
                <a:moveTo>
                  <a:pt x="114007" y="152010"/>
                </a:moveTo>
                <a:lnTo>
                  <a:pt x="114007" y="82180"/>
                </a:lnTo>
                <a:cubicBezTo>
                  <a:pt x="114017" y="78411"/>
                  <a:pt x="116253" y="75004"/>
                  <a:pt x="119708" y="73496"/>
                </a:cubicBezTo>
                <a:lnTo>
                  <a:pt x="271718" y="5928"/>
                </a:lnTo>
                <a:cubicBezTo>
                  <a:pt x="274651" y="4648"/>
                  <a:pt x="278032" y="4930"/>
                  <a:pt x="280712" y="6680"/>
                </a:cubicBezTo>
                <a:cubicBezTo>
                  <a:pt x="283392" y="8430"/>
                  <a:pt x="285011" y="11411"/>
                  <a:pt x="285019" y="14611"/>
                </a:cubicBezTo>
                <a:lnTo>
                  <a:pt x="285019" y="190012"/>
                </a:lnTo>
                <a:moveTo>
                  <a:pt x="38002" y="437029"/>
                </a:moveTo>
                <a:lnTo>
                  <a:pt x="38002" y="389526"/>
                </a:lnTo>
                <a:cubicBezTo>
                  <a:pt x="38002" y="384279"/>
                  <a:pt x="42256" y="380025"/>
                  <a:pt x="47503" y="380025"/>
                </a:cubicBezTo>
                <a:lnTo>
                  <a:pt x="85505" y="380025"/>
                </a:lnTo>
                <a:cubicBezTo>
                  <a:pt x="90752" y="380025"/>
                  <a:pt x="95006" y="384279"/>
                  <a:pt x="95006" y="389526"/>
                </a:cubicBezTo>
                <a:lnTo>
                  <a:pt x="95006" y="437029"/>
                </a:lnTo>
                <a:moveTo>
                  <a:pt x="0" y="209014"/>
                </a:moveTo>
                <a:lnTo>
                  <a:pt x="76005" y="209014"/>
                </a:lnTo>
                <a:moveTo>
                  <a:pt x="285019" y="95006"/>
                </a:moveTo>
                <a:lnTo>
                  <a:pt x="228015" y="95006"/>
                </a:lnTo>
                <a:moveTo>
                  <a:pt x="285019" y="133008"/>
                </a:moveTo>
                <a:lnTo>
                  <a:pt x="190012" y="133008"/>
                </a:lnTo>
                <a:moveTo>
                  <a:pt x="0" y="247016"/>
                </a:moveTo>
                <a:lnTo>
                  <a:pt x="38002" y="247016"/>
                </a:lnTo>
                <a:moveTo>
                  <a:pt x="152010" y="59112"/>
                </a:moveTo>
                <a:lnTo>
                  <a:pt x="152010" y="0"/>
                </a:lnTo>
                <a:moveTo>
                  <a:pt x="133008" y="437029"/>
                </a:moveTo>
                <a:lnTo>
                  <a:pt x="256517" y="437029"/>
                </a:lnTo>
                <a:moveTo>
                  <a:pt x="228015" y="314072"/>
                </a:moveTo>
                <a:cubicBezTo>
                  <a:pt x="228015" y="361599"/>
                  <a:pt x="266544" y="400128"/>
                  <a:pt x="314072" y="400128"/>
                </a:cubicBezTo>
                <a:cubicBezTo>
                  <a:pt x="361599" y="400128"/>
                  <a:pt x="400128" y="361599"/>
                  <a:pt x="400128" y="314072"/>
                </a:cubicBezTo>
                <a:cubicBezTo>
                  <a:pt x="400128" y="266544"/>
                  <a:pt x="361599" y="228015"/>
                  <a:pt x="314072" y="228015"/>
                </a:cubicBezTo>
                <a:cubicBezTo>
                  <a:pt x="266544" y="228015"/>
                  <a:pt x="228015" y="266544"/>
                  <a:pt x="228015" y="314072"/>
                </a:cubicBezTo>
                <a:close/>
                <a:moveTo>
                  <a:pt x="437029" y="437029"/>
                </a:moveTo>
                <a:lnTo>
                  <a:pt x="375313" y="375313"/>
                </a:lnTo>
              </a:path>
            </a:pathLst>
          </a:custGeom>
          <a:noFill/>
          <a:ln w="11400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7" name="TextBox 26"/>
          <p:cNvSpPr txBox="1"/>
          <p:nvPr/>
        </p:nvSpPr>
        <p:spPr>
          <a:xfrm>
            <a:off x="600739" y="4872875"/>
            <a:ext cx="1486049" cy="677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r>
              <a:rPr lang="et-EE" sz="1100" b="0" dirty="0">
                <a:solidFill>
                  <a:srgbClr val="DE8431"/>
                </a:solidFill>
                <a:latin typeface="Roboto"/>
              </a:rPr>
              <a:t>HAKKAN </a:t>
            </a:r>
            <a:r>
              <a:rPr sz="1100" b="0" dirty="0">
                <a:solidFill>
                  <a:srgbClr val="DE8431"/>
                </a:solidFill>
                <a:latin typeface="Roboto"/>
              </a:rPr>
              <a:t>MAKS</a:t>
            </a:r>
            <a:r>
              <a:rPr lang="et-EE" sz="1100" b="0" dirty="0">
                <a:solidFill>
                  <a:srgbClr val="DE8431"/>
                </a:solidFill>
                <a:latin typeface="Roboto"/>
              </a:rPr>
              <a:t>MA</a:t>
            </a:r>
          </a:p>
          <a:p>
            <a:r>
              <a:rPr sz="1100" b="0" dirty="0">
                <a:solidFill>
                  <a:srgbClr val="DE8431"/>
                </a:solidFill>
                <a:latin typeface="Roboto"/>
              </a:rPr>
              <a:t>EDASI</a:t>
            </a:r>
            <a:r>
              <a:rPr lang="et-EE" sz="1100" b="0" dirty="0">
                <a:solidFill>
                  <a:srgbClr val="DE8431"/>
                </a:solidFill>
                <a:latin typeface="Roboto"/>
              </a:rPr>
              <a:t> LAENUMAKSEID</a:t>
            </a:r>
          </a:p>
          <a:p>
            <a:r>
              <a:rPr sz="1100" b="0" dirty="0">
                <a:solidFill>
                  <a:srgbClr val="DE8431"/>
                </a:solidFill>
                <a:latin typeface="Roboto"/>
              </a:rPr>
              <a:t>UUELE PANGALE
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312413" y="4654995"/>
            <a:ext cx="437124" cy="435761"/>
          </a:xfrm>
          <a:custGeom>
            <a:avLst/>
            <a:gdLst/>
            <a:ahLst/>
            <a:cxnLst/>
            <a:rect l="0" t="0" r="0" b="0"/>
            <a:pathLst>
              <a:path w="437124" h="435761">
                <a:moveTo>
                  <a:pt x="76" y="188744"/>
                </a:moveTo>
                <a:cubicBezTo>
                  <a:pt x="76" y="199238"/>
                  <a:pt x="42611" y="207746"/>
                  <a:pt x="95082" y="207746"/>
                </a:cubicBezTo>
                <a:cubicBezTo>
                  <a:pt x="147552" y="207746"/>
                  <a:pt x="190088" y="199238"/>
                  <a:pt x="190088" y="188744"/>
                </a:cubicBezTo>
                <a:cubicBezTo>
                  <a:pt x="190088" y="178250"/>
                  <a:pt x="147552" y="169743"/>
                  <a:pt x="95082" y="169743"/>
                </a:cubicBezTo>
                <a:cubicBezTo>
                  <a:pt x="42611" y="169743"/>
                  <a:pt x="76" y="178250"/>
                  <a:pt x="76" y="188744"/>
                </a:cubicBezTo>
                <a:close/>
                <a:moveTo>
                  <a:pt x="190012" y="188744"/>
                </a:moveTo>
                <a:lnTo>
                  <a:pt x="190012" y="245748"/>
                </a:lnTo>
                <a:cubicBezTo>
                  <a:pt x="190012" y="256256"/>
                  <a:pt x="147487" y="264750"/>
                  <a:pt x="95006" y="264750"/>
                </a:cubicBezTo>
                <a:cubicBezTo>
                  <a:pt x="42524" y="264750"/>
                  <a:pt x="0" y="256256"/>
                  <a:pt x="0" y="245748"/>
                </a:cubicBezTo>
                <a:lnTo>
                  <a:pt x="0" y="188744"/>
                </a:lnTo>
                <a:moveTo>
                  <a:pt x="190012" y="245748"/>
                </a:moveTo>
                <a:lnTo>
                  <a:pt x="190012" y="302752"/>
                </a:lnTo>
                <a:cubicBezTo>
                  <a:pt x="190012" y="313260"/>
                  <a:pt x="147487" y="321753"/>
                  <a:pt x="95006" y="321753"/>
                </a:cubicBezTo>
                <a:cubicBezTo>
                  <a:pt x="42524" y="321753"/>
                  <a:pt x="0" y="313260"/>
                  <a:pt x="0" y="302752"/>
                </a:cubicBezTo>
                <a:lnTo>
                  <a:pt x="0" y="245748"/>
                </a:lnTo>
                <a:moveTo>
                  <a:pt x="190012" y="302752"/>
                </a:moveTo>
                <a:lnTo>
                  <a:pt x="190012" y="359756"/>
                </a:lnTo>
                <a:cubicBezTo>
                  <a:pt x="190012" y="370264"/>
                  <a:pt x="147487" y="378757"/>
                  <a:pt x="95006" y="378757"/>
                </a:cubicBezTo>
                <a:cubicBezTo>
                  <a:pt x="42524" y="378757"/>
                  <a:pt x="0" y="370264"/>
                  <a:pt x="0" y="359756"/>
                </a:cubicBezTo>
                <a:lnTo>
                  <a:pt x="0" y="302752"/>
                </a:lnTo>
                <a:moveTo>
                  <a:pt x="190012" y="359756"/>
                </a:moveTo>
                <a:lnTo>
                  <a:pt x="190012" y="416760"/>
                </a:lnTo>
                <a:cubicBezTo>
                  <a:pt x="190012" y="427267"/>
                  <a:pt x="147487" y="435761"/>
                  <a:pt x="95006" y="435761"/>
                </a:cubicBezTo>
                <a:cubicBezTo>
                  <a:pt x="42524" y="435761"/>
                  <a:pt x="0" y="427267"/>
                  <a:pt x="0" y="416760"/>
                </a:cubicBezTo>
                <a:lnTo>
                  <a:pt x="0" y="359756"/>
                </a:lnTo>
                <a:moveTo>
                  <a:pt x="73743" y="122221"/>
                </a:moveTo>
                <a:cubicBezTo>
                  <a:pt x="99262" y="67193"/>
                  <a:pt x="163410" y="28089"/>
                  <a:pt x="238447" y="28089"/>
                </a:cubicBezTo>
                <a:cubicBezTo>
                  <a:pt x="257726" y="28090"/>
                  <a:pt x="276912" y="30776"/>
                  <a:pt x="295450" y="36069"/>
                </a:cubicBezTo>
                <a:cubicBezTo>
                  <a:pt x="307290" y="19245"/>
                  <a:pt x="324389" y="6839"/>
                  <a:pt x="344056" y="803"/>
                </a:cubicBezTo>
                <a:cubicBezTo>
                  <a:pt x="346920" y="0"/>
                  <a:pt x="349995" y="584"/>
                  <a:pt x="352365" y="2383"/>
                </a:cubicBezTo>
                <a:cubicBezTo>
                  <a:pt x="354735" y="4182"/>
                  <a:pt x="356125" y="6986"/>
                  <a:pt x="356121" y="9961"/>
                </a:cubicBezTo>
                <a:lnTo>
                  <a:pt x="356121" y="66186"/>
                </a:lnTo>
                <a:cubicBezTo>
                  <a:pt x="376269" y="83838"/>
                  <a:pt x="391496" y="106411"/>
                  <a:pt x="400318" y="131703"/>
                </a:cubicBezTo>
                <a:lnTo>
                  <a:pt x="418123" y="131703"/>
                </a:lnTo>
                <a:cubicBezTo>
                  <a:pt x="428617" y="131703"/>
                  <a:pt x="437124" y="140210"/>
                  <a:pt x="437124" y="150704"/>
                </a:cubicBezTo>
                <a:lnTo>
                  <a:pt x="437124" y="207708"/>
                </a:lnTo>
                <a:cubicBezTo>
                  <a:pt x="437124" y="218202"/>
                  <a:pt x="428617" y="226709"/>
                  <a:pt x="418123" y="226709"/>
                </a:cubicBezTo>
                <a:lnTo>
                  <a:pt x="400337" y="226709"/>
                </a:lnTo>
                <a:cubicBezTo>
                  <a:pt x="390332" y="251617"/>
                  <a:pt x="373091" y="272955"/>
                  <a:pt x="350839" y="287969"/>
                </a:cubicBezTo>
                <a:lnTo>
                  <a:pt x="366192" y="329601"/>
                </a:lnTo>
                <a:cubicBezTo>
                  <a:pt x="371816" y="344845"/>
                  <a:pt x="364016" y="361762"/>
                  <a:pt x="348770" y="367382"/>
                </a:cubicBezTo>
                <a:cubicBezTo>
                  <a:pt x="333525" y="373003"/>
                  <a:pt x="316610" y="365198"/>
                  <a:pt x="310993" y="349951"/>
                </a:cubicBezTo>
                <a:lnTo>
                  <a:pt x="297560" y="313564"/>
                </a:lnTo>
                <a:cubicBezTo>
                  <a:pt x="278388" y="319318"/>
                  <a:pt x="258482" y="322256"/>
                  <a:pt x="238466" y="322285"/>
                </a:cubicBezTo>
                <a:moveTo>
                  <a:pt x="318347" y="122240"/>
                </a:moveTo>
                <a:cubicBezTo>
                  <a:pt x="315723" y="122240"/>
                  <a:pt x="313597" y="124367"/>
                  <a:pt x="313597" y="126990"/>
                </a:cubicBezTo>
                <a:cubicBezTo>
                  <a:pt x="313597" y="129614"/>
                  <a:pt x="315723" y="131741"/>
                  <a:pt x="318347" y="131741"/>
                </a:cubicBezTo>
                <a:cubicBezTo>
                  <a:pt x="320970" y="131741"/>
                  <a:pt x="323097" y="129614"/>
                  <a:pt x="323097" y="126990"/>
                </a:cubicBezTo>
                <a:cubicBezTo>
                  <a:pt x="323097" y="124367"/>
                  <a:pt x="320970" y="122240"/>
                  <a:pt x="318347" y="122240"/>
                </a:cubicBezTo>
                <a:moveTo>
                  <a:pt x="142509" y="103239"/>
                </a:moveTo>
                <a:cubicBezTo>
                  <a:pt x="162203" y="81515"/>
                  <a:pt x="189319" y="67957"/>
                  <a:pt x="218514" y="65236"/>
                </a:cubicBezTo>
              </a:path>
            </a:pathLst>
          </a:custGeom>
          <a:noFill/>
          <a:ln w="11400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954117" y="4668833"/>
            <a:ext cx="437036" cy="413661"/>
          </a:xfrm>
          <a:custGeom>
            <a:avLst/>
            <a:gdLst/>
            <a:ahLst/>
            <a:cxnLst/>
            <a:rect l="0" t="0" r="0" b="0"/>
            <a:pathLst>
              <a:path w="437036" h="413661">
                <a:moveTo>
                  <a:pt x="171018" y="180512"/>
                </a:moveTo>
                <a:lnTo>
                  <a:pt x="19008" y="180512"/>
                </a:lnTo>
                <a:moveTo>
                  <a:pt x="199330" y="294519"/>
                </a:moveTo>
                <a:lnTo>
                  <a:pt x="389342" y="294519"/>
                </a:lnTo>
                <a:cubicBezTo>
                  <a:pt x="389342" y="294519"/>
                  <a:pt x="398843" y="294519"/>
                  <a:pt x="398843" y="304020"/>
                </a:cubicBezTo>
                <a:lnTo>
                  <a:pt x="398843" y="399026"/>
                </a:lnTo>
                <a:cubicBezTo>
                  <a:pt x="398843" y="399026"/>
                  <a:pt x="398843" y="408527"/>
                  <a:pt x="389342" y="408527"/>
                </a:cubicBezTo>
                <a:lnTo>
                  <a:pt x="199330" y="408527"/>
                </a:lnTo>
                <a:cubicBezTo>
                  <a:pt x="199330" y="408527"/>
                  <a:pt x="189829" y="408527"/>
                  <a:pt x="189829" y="399026"/>
                </a:cubicBezTo>
                <a:lnTo>
                  <a:pt x="189829" y="304020"/>
                </a:lnTo>
                <a:cubicBezTo>
                  <a:pt x="189829" y="304020"/>
                  <a:pt x="189829" y="294519"/>
                  <a:pt x="199330" y="294519"/>
                </a:cubicBezTo>
                <a:moveTo>
                  <a:pt x="275335" y="351523"/>
                </a:moveTo>
                <a:cubicBezTo>
                  <a:pt x="275335" y="341029"/>
                  <a:pt x="283842" y="332522"/>
                  <a:pt x="294336" y="332522"/>
                </a:cubicBezTo>
                <a:cubicBezTo>
                  <a:pt x="304830" y="332522"/>
                  <a:pt x="313337" y="341029"/>
                  <a:pt x="313337" y="351523"/>
                </a:cubicBezTo>
                <a:cubicBezTo>
                  <a:pt x="313337" y="362017"/>
                  <a:pt x="304830" y="370524"/>
                  <a:pt x="294336" y="370524"/>
                </a:cubicBezTo>
                <a:cubicBezTo>
                  <a:pt x="283842" y="370524"/>
                  <a:pt x="275335" y="362017"/>
                  <a:pt x="275335" y="351523"/>
                </a:cubicBezTo>
                <a:moveTo>
                  <a:pt x="218521" y="142509"/>
                </a:moveTo>
                <a:lnTo>
                  <a:pt x="271535" y="90256"/>
                </a:lnTo>
                <a:cubicBezTo>
                  <a:pt x="275102" y="86658"/>
                  <a:pt x="279959" y="84635"/>
                  <a:pt x="285025" y="84635"/>
                </a:cubicBezTo>
                <a:cubicBezTo>
                  <a:pt x="290092" y="84635"/>
                  <a:pt x="294949" y="86658"/>
                  <a:pt x="298516" y="90256"/>
                </a:cubicBezTo>
                <a:lnTo>
                  <a:pt x="309537" y="101276"/>
                </a:lnTo>
                <a:cubicBezTo>
                  <a:pt x="313105" y="104874"/>
                  <a:pt x="317962" y="106897"/>
                  <a:pt x="323028" y="106897"/>
                </a:cubicBezTo>
                <a:cubicBezTo>
                  <a:pt x="328094" y="106897"/>
                  <a:pt x="332951" y="104874"/>
                  <a:pt x="336519" y="101276"/>
                </a:cubicBezTo>
                <a:lnTo>
                  <a:pt x="437036" y="0"/>
                </a:lnTo>
                <a:moveTo>
                  <a:pt x="437036" y="76005"/>
                </a:moveTo>
                <a:lnTo>
                  <a:pt x="437036" y="0"/>
                </a:lnTo>
                <a:lnTo>
                  <a:pt x="361031" y="0"/>
                </a:lnTo>
                <a:moveTo>
                  <a:pt x="237522" y="294519"/>
                </a:moveTo>
                <a:lnTo>
                  <a:pt x="237522" y="266017"/>
                </a:lnTo>
                <a:cubicBezTo>
                  <a:pt x="237522" y="260770"/>
                  <a:pt x="241776" y="256517"/>
                  <a:pt x="247023" y="256517"/>
                </a:cubicBezTo>
                <a:lnTo>
                  <a:pt x="427535" y="256517"/>
                </a:lnTo>
                <a:cubicBezTo>
                  <a:pt x="432782" y="256517"/>
                  <a:pt x="437036" y="260770"/>
                  <a:pt x="437036" y="266017"/>
                </a:cubicBezTo>
                <a:lnTo>
                  <a:pt x="437036" y="361024"/>
                </a:lnTo>
                <a:cubicBezTo>
                  <a:pt x="437036" y="366271"/>
                  <a:pt x="432782" y="370524"/>
                  <a:pt x="427535" y="370524"/>
                </a:cubicBezTo>
                <a:lnTo>
                  <a:pt x="399033" y="370524"/>
                </a:lnTo>
                <a:moveTo>
                  <a:pt x="196859" y="256517"/>
                </a:moveTo>
                <a:cubicBezTo>
                  <a:pt x="182770" y="228533"/>
                  <a:pt x="164439" y="202895"/>
                  <a:pt x="142516" y="180512"/>
                </a:cubicBezTo>
                <a:lnTo>
                  <a:pt x="180518" y="128258"/>
                </a:lnTo>
                <a:cubicBezTo>
                  <a:pt x="184414" y="123012"/>
                  <a:pt x="184414" y="115833"/>
                  <a:pt x="180518" y="110587"/>
                </a:cubicBezTo>
                <a:cubicBezTo>
                  <a:pt x="176390" y="104294"/>
                  <a:pt x="168121" y="102227"/>
                  <a:pt x="161517" y="105837"/>
                </a:cubicBezTo>
                <a:cubicBezTo>
                  <a:pt x="149884" y="110764"/>
                  <a:pt x="136425" y="108132"/>
                  <a:pt x="127505" y="99186"/>
                </a:cubicBezTo>
                <a:lnTo>
                  <a:pt x="123515" y="94056"/>
                </a:lnTo>
                <a:cubicBezTo>
                  <a:pt x="113517" y="84154"/>
                  <a:pt x="97409" y="84154"/>
                  <a:pt x="87412" y="94056"/>
                </a:cubicBezTo>
                <a:lnTo>
                  <a:pt x="82282" y="99186"/>
                </a:lnTo>
                <a:cubicBezTo>
                  <a:pt x="73225" y="108462"/>
                  <a:pt x="59350" y="111116"/>
                  <a:pt x="47509" y="105837"/>
                </a:cubicBezTo>
                <a:cubicBezTo>
                  <a:pt x="41520" y="103193"/>
                  <a:pt x="34502" y="104908"/>
                  <a:pt x="30408" y="110017"/>
                </a:cubicBezTo>
                <a:cubicBezTo>
                  <a:pt x="26513" y="115263"/>
                  <a:pt x="26513" y="122442"/>
                  <a:pt x="30408" y="127688"/>
                </a:cubicBezTo>
                <a:lnTo>
                  <a:pt x="68411" y="180512"/>
                </a:lnTo>
                <a:cubicBezTo>
                  <a:pt x="68411" y="180512"/>
                  <a:pt x="6" y="246256"/>
                  <a:pt x="6" y="304020"/>
                </a:cubicBezTo>
                <a:cubicBezTo>
                  <a:pt x="0" y="340396"/>
                  <a:pt x="18908" y="374159"/>
                  <a:pt x="49928" y="393158"/>
                </a:cubicBezTo>
                <a:cubicBezTo>
                  <a:pt x="80948" y="412158"/>
                  <a:pt x="119615" y="413661"/>
                  <a:pt x="152016" y="397126"/>
                </a:cubicBezTo>
                <a:moveTo>
                  <a:pt x="190019" y="180512"/>
                </a:moveTo>
                <a:lnTo>
                  <a:pt x="19008" y="180512"/>
                </a:lnTo>
                <a:moveTo>
                  <a:pt x="104513" y="351523"/>
                </a:moveTo>
                <a:lnTo>
                  <a:pt x="104513" y="332522"/>
                </a:lnTo>
                <a:moveTo>
                  <a:pt x="104513" y="256517"/>
                </a:moveTo>
                <a:lnTo>
                  <a:pt x="104513" y="237515"/>
                </a:lnTo>
                <a:moveTo>
                  <a:pt x="142516" y="256517"/>
                </a:moveTo>
                <a:lnTo>
                  <a:pt x="85512" y="256517"/>
                </a:lnTo>
                <a:cubicBezTo>
                  <a:pt x="75018" y="256517"/>
                  <a:pt x="66511" y="265024"/>
                  <a:pt x="66511" y="275518"/>
                </a:cubicBezTo>
                <a:cubicBezTo>
                  <a:pt x="66511" y="286012"/>
                  <a:pt x="75018" y="294519"/>
                  <a:pt x="85512" y="294519"/>
                </a:cubicBezTo>
                <a:lnTo>
                  <a:pt x="123515" y="294519"/>
                </a:lnTo>
                <a:cubicBezTo>
                  <a:pt x="134009" y="294519"/>
                  <a:pt x="142516" y="303026"/>
                  <a:pt x="142516" y="313521"/>
                </a:cubicBezTo>
                <a:cubicBezTo>
                  <a:pt x="142516" y="324015"/>
                  <a:pt x="134009" y="332522"/>
                  <a:pt x="123515" y="332522"/>
                </a:cubicBezTo>
                <a:lnTo>
                  <a:pt x="66511" y="332522"/>
                </a:lnTo>
              </a:path>
            </a:pathLst>
          </a:custGeom>
          <a:noFill/>
          <a:ln w="11400">
            <a:solidFill>
              <a:srgbClr val="E5575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079040" y="4577286"/>
            <a:ext cx="2298706" cy="677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et-EE" sz="1100" dirty="0">
                <a:solidFill>
                  <a:srgbClr val="E55753"/>
                </a:solidFill>
                <a:latin typeface="Roboto"/>
              </a:rPr>
              <a:t>PANGAD ARVELDAVAD OMAVAHEL:</a:t>
            </a:r>
          </a:p>
          <a:p>
            <a:pPr algn="l"/>
            <a:r>
              <a:rPr lang="et-EE" sz="1100" dirty="0">
                <a:solidFill>
                  <a:srgbClr val="E55753"/>
                </a:solidFill>
                <a:latin typeface="Roboto"/>
              </a:rPr>
              <a:t>UUS PANK MAKSAB</a:t>
            </a:r>
          </a:p>
          <a:p>
            <a:pPr algn="l"/>
            <a:r>
              <a:rPr lang="et-EE" sz="1100" dirty="0">
                <a:solidFill>
                  <a:srgbClr val="E55753"/>
                </a:solidFill>
                <a:latin typeface="Roboto"/>
              </a:rPr>
              <a:t>EELMISELE PANGALE</a:t>
            </a:r>
          </a:p>
          <a:p>
            <a:pPr algn="l"/>
            <a:r>
              <a:rPr lang="et-EE" sz="1100" dirty="0">
                <a:solidFill>
                  <a:srgbClr val="E55753"/>
                </a:solidFill>
                <a:latin typeface="Roboto"/>
              </a:rPr>
              <a:t>LAENU TAGASI</a:t>
            </a:r>
            <a:endParaRPr sz="1100" b="0" dirty="0">
              <a:solidFill>
                <a:srgbClr val="E55753"/>
              </a:solidFill>
              <a:latin typeface="Robot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79040" y="1413024"/>
            <a:ext cx="1885132" cy="3385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r>
              <a:rPr sz="1100" b="0" dirty="0">
                <a:solidFill>
                  <a:srgbClr val="4E88E7"/>
                </a:solidFill>
                <a:latin typeface="Roboto"/>
              </a:rPr>
              <a:t>LEIA</a:t>
            </a:r>
            <a:r>
              <a:rPr lang="et-EE" sz="1100" b="0" dirty="0">
                <a:solidFill>
                  <a:srgbClr val="4E88E7"/>
                </a:solidFill>
                <a:latin typeface="Roboto"/>
              </a:rPr>
              <a:t>N</a:t>
            </a:r>
            <a:r>
              <a:rPr sz="1100" b="0" dirty="0">
                <a:solidFill>
                  <a:srgbClr val="4E88E7"/>
                </a:solidFill>
                <a:latin typeface="Roboto"/>
              </a:rPr>
              <a:t> PAREMA
PAKKUMISE</a:t>
            </a:r>
            <a:r>
              <a:rPr lang="et-EE" sz="1100" b="0" dirty="0">
                <a:solidFill>
                  <a:srgbClr val="4E88E7"/>
                </a:solidFill>
                <a:latin typeface="Roboto"/>
              </a:rPr>
              <a:t> TEISES PANGAS</a:t>
            </a:r>
            <a:endParaRPr sz="1100" b="0" dirty="0">
              <a:solidFill>
                <a:srgbClr val="4E88E7"/>
              </a:solidFill>
              <a:latin typeface="Robot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82003" y="833425"/>
            <a:ext cx="5339603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lang="et-EE" sz="1400" b="1" dirty="0">
                <a:solidFill>
                  <a:srgbClr val="484848"/>
                </a:solidFill>
                <a:latin typeface="Roboto"/>
              </a:rPr>
              <a:t>Olemasoleva k</a:t>
            </a:r>
            <a:r>
              <a:rPr sz="1400" b="1" dirty="0" err="1">
                <a:solidFill>
                  <a:srgbClr val="484848"/>
                </a:solidFill>
                <a:latin typeface="Roboto"/>
              </a:rPr>
              <a:t>odulaenu</a:t>
            </a:r>
            <a:r>
              <a:rPr sz="1400" b="1" dirty="0">
                <a:solidFill>
                  <a:srgbClr val="484848"/>
                </a:solidFill>
                <a:latin typeface="Roboto"/>
              </a:rPr>
              <a:t> </a:t>
            </a:r>
            <a:r>
              <a:rPr sz="1400" b="1" dirty="0" err="1">
                <a:solidFill>
                  <a:srgbClr val="484848"/>
                </a:solidFill>
                <a:latin typeface="Roboto"/>
              </a:rPr>
              <a:t>refinantseerimise</a:t>
            </a:r>
            <a:r>
              <a:rPr sz="1400" b="1" dirty="0">
                <a:solidFill>
                  <a:srgbClr val="484848"/>
                </a:solidFill>
                <a:latin typeface="Roboto"/>
              </a:rPr>
              <a:t> </a:t>
            </a:r>
            <a:r>
              <a:rPr sz="1400" b="1" dirty="0" err="1">
                <a:solidFill>
                  <a:srgbClr val="484848"/>
                </a:solidFill>
                <a:latin typeface="Roboto"/>
              </a:rPr>
              <a:t>lihtsustatud</a:t>
            </a:r>
            <a:r>
              <a:rPr sz="1400" b="1" dirty="0">
                <a:solidFill>
                  <a:srgbClr val="484848"/>
                </a:solidFill>
                <a:latin typeface="Roboto"/>
              </a:rPr>
              <a:t> </a:t>
            </a:r>
            <a:r>
              <a:rPr sz="1400" b="1" dirty="0" err="1">
                <a:solidFill>
                  <a:srgbClr val="484848"/>
                </a:solidFill>
                <a:latin typeface="Roboto"/>
              </a:rPr>
              <a:t>protsess</a:t>
            </a:r>
            <a:endParaRPr sz="1400" b="1" dirty="0">
              <a:solidFill>
                <a:srgbClr val="484848"/>
              </a:solidFill>
              <a:latin typeface="Roboto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312413" y="3560109"/>
            <a:ext cx="437029" cy="437029"/>
          </a:xfrm>
          <a:custGeom>
            <a:avLst/>
            <a:gdLst/>
            <a:ahLst/>
            <a:cxnLst/>
            <a:rect l="0" t="0" r="0" b="0"/>
            <a:pathLst>
              <a:path w="437029" h="437029">
                <a:moveTo>
                  <a:pt x="182412" y="113855"/>
                </a:moveTo>
                <a:lnTo>
                  <a:pt x="182412" y="73097"/>
                </a:lnTo>
                <a:cubicBezTo>
                  <a:pt x="182411" y="67553"/>
                  <a:pt x="179989" y="62285"/>
                  <a:pt x="175780" y="58675"/>
                </a:cubicBezTo>
                <a:lnTo>
                  <a:pt x="112601" y="4579"/>
                </a:lnTo>
                <a:cubicBezTo>
                  <a:pt x="109157" y="1624"/>
                  <a:pt x="104769" y="0"/>
                  <a:pt x="100231" y="0"/>
                </a:cubicBezTo>
                <a:lnTo>
                  <a:pt x="19001" y="0"/>
                </a:lnTo>
                <a:cubicBezTo>
                  <a:pt x="8507" y="0"/>
                  <a:pt x="0" y="8507"/>
                  <a:pt x="0" y="19001"/>
                </a:cubicBezTo>
                <a:lnTo>
                  <a:pt x="0" y="238447"/>
                </a:lnTo>
                <a:cubicBezTo>
                  <a:pt x="0" y="248941"/>
                  <a:pt x="8507" y="257448"/>
                  <a:pt x="19001" y="257448"/>
                </a:cubicBezTo>
                <a:lnTo>
                  <a:pt x="142357" y="257448"/>
                </a:lnTo>
                <a:moveTo>
                  <a:pt x="283727" y="243425"/>
                </a:moveTo>
                <a:lnTo>
                  <a:pt x="203104" y="162802"/>
                </a:lnTo>
                <a:lnTo>
                  <a:pt x="243425" y="162802"/>
                </a:lnTo>
                <a:moveTo>
                  <a:pt x="162802" y="203104"/>
                </a:moveTo>
                <a:lnTo>
                  <a:pt x="243425" y="283727"/>
                </a:lnTo>
                <a:lnTo>
                  <a:pt x="203104" y="283727"/>
                </a:lnTo>
                <a:moveTo>
                  <a:pt x="254617" y="323173"/>
                </a:moveTo>
                <a:lnTo>
                  <a:pt x="254617" y="418028"/>
                </a:lnTo>
                <a:cubicBezTo>
                  <a:pt x="254617" y="428522"/>
                  <a:pt x="263124" y="437029"/>
                  <a:pt x="273618" y="437029"/>
                </a:cubicBezTo>
                <a:lnTo>
                  <a:pt x="418028" y="437029"/>
                </a:lnTo>
                <a:cubicBezTo>
                  <a:pt x="428522" y="437029"/>
                  <a:pt x="437029" y="428522"/>
                  <a:pt x="437029" y="418028"/>
                </a:cubicBezTo>
                <a:lnTo>
                  <a:pt x="437029" y="252717"/>
                </a:lnTo>
                <a:cubicBezTo>
                  <a:pt x="437028" y="247172"/>
                  <a:pt x="434606" y="241904"/>
                  <a:pt x="430397" y="238295"/>
                </a:cubicBezTo>
                <a:lnTo>
                  <a:pt x="367275" y="184198"/>
                </a:lnTo>
                <a:cubicBezTo>
                  <a:pt x="363831" y="181243"/>
                  <a:pt x="359443" y="179619"/>
                  <a:pt x="354905" y="179619"/>
                </a:cubicBezTo>
                <a:lnTo>
                  <a:pt x="294671" y="179619"/>
                </a:lnTo>
              </a:path>
            </a:pathLst>
          </a:custGeom>
          <a:noFill/>
          <a:ln w="11400">
            <a:solidFill>
              <a:srgbClr val="7F64E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Korrutusmärk 12">
            <a:extLst>
              <a:ext uri="{FF2B5EF4-FFF2-40B4-BE49-F238E27FC236}">
                <a16:creationId xmlns:a16="http://schemas.microsoft.com/office/drawing/2014/main" id="{97DB5952-6F38-3671-CBBB-BE7055DF4008}"/>
              </a:ext>
            </a:extLst>
          </p:cNvPr>
          <p:cNvSpPr/>
          <p:nvPr/>
        </p:nvSpPr>
        <p:spPr>
          <a:xfrm>
            <a:off x="3312413" y="3473654"/>
            <a:ext cx="510862" cy="568138"/>
          </a:xfrm>
          <a:prstGeom prst="mathMultiply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85</Words>
  <Application>Microsoft Office PowerPoint</Application>
  <PresentationFormat>Ekraaniseanss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PowerPointi esitlus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Kadri Laud - JUSTDIGI</dc:creator>
  <cp:keywords/>
  <dc:description>generated using python-pptx</dc:description>
  <cp:lastModifiedBy>Kadri Laud - JUSTDIGI</cp:lastModifiedBy>
  <cp:revision>4</cp:revision>
  <dcterms:created xsi:type="dcterms:W3CDTF">2013-01-27T09:14:16Z</dcterms:created>
  <dcterms:modified xsi:type="dcterms:W3CDTF">2026-03-26T09:58:33Z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2026-03-26T07:36:06Z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8fe098d2-428d-4bd4-9803-7195fe96f0e2</vt:lpwstr>
  </property>
  <property fmtid="{D5CDD505-2E9C-101B-9397-08002B2CF9AE}" pid="7" name="MSIP_Label_defa4170-0d19-0005-0004-bc88714345d2_ActionId">
    <vt:lpwstr>9b631585-391b-481a-880b-d5b61cc89ec9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